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5"/>
  </p:handoutMasterIdLst>
  <p:sldIdLst>
    <p:sldId id="257" r:id="rId2"/>
    <p:sldId id="269" r:id="rId3"/>
    <p:sldId id="258" r:id="rId4"/>
    <p:sldId id="259" r:id="rId5"/>
    <p:sldId id="261" r:id="rId6"/>
    <p:sldId id="265" r:id="rId7"/>
    <p:sldId id="260" r:id="rId8"/>
    <p:sldId id="262" r:id="rId9"/>
    <p:sldId id="263" r:id="rId10"/>
    <p:sldId id="264" r:id="rId11"/>
    <p:sldId id="267" r:id="rId12"/>
    <p:sldId id="266" r:id="rId13"/>
    <p:sldId id="268" r:id="rId14"/>
  </p:sldIdLst>
  <p:sldSz cx="16256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284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0E416C-7309-63C4-03A2-AA44C07CF1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DCCD75-5DC8-4739-23BA-763452F688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96C62-0256-418D-81F5-4C45FDBB892A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E40855-93B1-5767-D144-AB39511E0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8B3B32-229E-0B0F-DEA7-9A50867320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4491C-7A7F-45C8-8DBD-1CBE472A20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55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995312"/>
            <a:ext cx="13817600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6403623"/>
            <a:ext cx="12192000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58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1" y="649111"/>
            <a:ext cx="3505200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1" y="649111"/>
            <a:ext cx="10312400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9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5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4" y="3039537"/>
            <a:ext cx="14020800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4" y="8159048"/>
            <a:ext cx="14020800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3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3245556"/>
            <a:ext cx="690880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3245556"/>
            <a:ext cx="690880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9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649114"/>
            <a:ext cx="14020800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9" y="2988734"/>
            <a:ext cx="6877049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9" y="4453467"/>
            <a:ext cx="6877049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1" y="2988734"/>
            <a:ext cx="6910917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1" y="4453467"/>
            <a:ext cx="6910917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5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65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42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755425"/>
            <a:ext cx="8229600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8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755425"/>
            <a:ext cx="8229600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19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649114"/>
            <a:ext cx="140208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3245556"/>
            <a:ext cx="140208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A822-0C39-4CF7-85FC-899F967C9479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11300181"/>
            <a:ext cx="5486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D0B95-7339-4E57-8F85-373D0E211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92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620" rtl="0" eaLnBrk="1" latinLnBrk="1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1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6A2D82-F7C2-3DF2-DF89-60192730CBF2}"/>
              </a:ext>
            </a:extLst>
          </p:cNvPr>
          <p:cNvSpPr/>
          <p:nvPr/>
        </p:nvSpPr>
        <p:spPr>
          <a:xfrm>
            <a:off x="6487886" y="3233059"/>
            <a:ext cx="3048000" cy="8563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ysClr val="windowText" lastClr="000000"/>
                </a:solidFill>
              </a:rPr>
              <a:t>Firebase </a:t>
            </a:r>
            <a:r>
              <a:rPr lang="ko-KR" altLang="en-US" sz="2400" b="1">
                <a:solidFill>
                  <a:sysClr val="windowText" lastClr="000000"/>
                </a:solidFill>
              </a:rPr>
              <a:t>서버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CCDA028-AA86-5A11-D02D-9D3051E44D4F}"/>
              </a:ext>
            </a:extLst>
          </p:cNvPr>
          <p:cNvSpPr/>
          <p:nvPr/>
        </p:nvSpPr>
        <p:spPr>
          <a:xfrm>
            <a:off x="4239171" y="4306615"/>
            <a:ext cx="1366346" cy="52551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ysClr val="windowText" lastClr="000000"/>
                </a:solidFill>
              </a:rPr>
              <a:t>user</a:t>
            </a:r>
            <a:endParaRPr lang="ko-KR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BC4FF2A-9EA3-0C2B-EFF7-FE0C10583A2E}"/>
              </a:ext>
            </a:extLst>
          </p:cNvPr>
          <p:cNvSpPr/>
          <p:nvPr/>
        </p:nvSpPr>
        <p:spPr>
          <a:xfrm>
            <a:off x="6046951" y="4684987"/>
            <a:ext cx="1366346" cy="52551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ysClr val="windowText" lastClr="000000"/>
                </a:solidFill>
              </a:rPr>
              <a:t>user</a:t>
            </a:r>
            <a:endParaRPr lang="ko-KR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CA5A60-AB6A-0343-CC33-31528E914D61}"/>
              </a:ext>
            </a:extLst>
          </p:cNvPr>
          <p:cNvSpPr/>
          <p:nvPr/>
        </p:nvSpPr>
        <p:spPr>
          <a:xfrm>
            <a:off x="8169540" y="4684987"/>
            <a:ext cx="1366346" cy="52551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ysClr val="windowText" lastClr="000000"/>
                </a:solidFill>
              </a:rPr>
              <a:t>user</a:t>
            </a:r>
            <a:endParaRPr lang="ko-KR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C853192-DA61-2E45-93CC-E0A50541A516}"/>
              </a:ext>
            </a:extLst>
          </p:cNvPr>
          <p:cNvSpPr/>
          <p:nvPr/>
        </p:nvSpPr>
        <p:spPr>
          <a:xfrm>
            <a:off x="10292630" y="4120931"/>
            <a:ext cx="1366346" cy="52551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ysClr val="windowText" lastClr="000000"/>
                </a:solidFill>
              </a:rPr>
              <a:t>user</a:t>
            </a:r>
            <a:endParaRPr lang="ko-KR" altLang="en-US" sz="2800" b="1">
              <a:solidFill>
                <a:sysClr val="windowText" lastClr="00000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EF8FD7-8764-6951-BEB1-749972F1318C}"/>
              </a:ext>
            </a:extLst>
          </p:cNvPr>
          <p:cNvGrpSpPr/>
          <p:nvPr/>
        </p:nvGrpSpPr>
        <p:grpSpPr>
          <a:xfrm>
            <a:off x="4771261" y="3591076"/>
            <a:ext cx="2010341" cy="732670"/>
            <a:chOff x="2739258" y="924076"/>
            <a:chExt cx="2010341" cy="732670"/>
          </a:xfrm>
        </p:grpSpPr>
        <p:sp>
          <p:nvSpPr>
            <p:cNvPr id="7" name="화살표: 오른쪽으로 구부러짐 6">
              <a:extLst>
                <a:ext uri="{FF2B5EF4-FFF2-40B4-BE49-F238E27FC236}">
                  <a16:creationId xmlns:a16="http://schemas.microsoft.com/office/drawing/2014/main" id="{1E46A376-EF16-4E30-9928-78CE935101A9}"/>
                </a:ext>
              </a:extLst>
            </p:cNvPr>
            <p:cNvSpPr/>
            <p:nvPr/>
          </p:nvSpPr>
          <p:spPr>
            <a:xfrm rot="3647083">
              <a:off x="3331365" y="331969"/>
              <a:ext cx="382491" cy="1566705"/>
            </a:xfrm>
            <a:prstGeom prst="curvedRightArrow">
              <a:avLst>
                <a:gd name="adj1" fmla="val 20090"/>
                <a:gd name="adj2" fmla="val 50000"/>
                <a:gd name="adj3" fmla="val 420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화살표: 오른쪽으로 구부러짐 7">
              <a:extLst>
                <a:ext uri="{FF2B5EF4-FFF2-40B4-BE49-F238E27FC236}">
                  <a16:creationId xmlns:a16="http://schemas.microsoft.com/office/drawing/2014/main" id="{31FD9E33-C053-34CD-7430-080CAB3A025C}"/>
                </a:ext>
              </a:extLst>
            </p:cNvPr>
            <p:cNvSpPr/>
            <p:nvPr/>
          </p:nvSpPr>
          <p:spPr>
            <a:xfrm rot="14516185">
              <a:off x="3766427" y="673574"/>
              <a:ext cx="439478" cy="1526866"/>
            </a:xfrm>
            <a:prstGeom prst="curvedRightArrow">
              <a:avLst>
                <a:gd name="adj1" fmla="val 20090"/>
                <a:gd name="adj2" fmla="val 50000"/>
                <a:gd name="adj3" fmla="val 420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EC2BD1-8F4B-427B-985A-D549BFAF69C3}"/>
              </a:ext>
            </a:extLst>
          </p:cNvPr>
          <p:cNvGrpSpPr/>
          <p:nvPr/>
        </p:nvGrpSpPr>
        <p:grpSpPr>
          <a:xfrm rot="9052803">
            <a:off x="6285878" y="3988150"/>
            <a:ext cx="1168353" cy="504023"/>
            <a:chOff x="2739258" y="924076"/>
            <a:chExt cx="2010341" cy="732670"/>
          </a:xfrm>
        </p:grpSpPr>
        <p:sp>
          <p:nvSpPr>
            <p:cNvPr id="11" name="화살표: 오른쪽으로 구부러짐 10">
              <a:extLst>
                <a:ext uri="{FF2B5EF4-FFF2-40B4-BE49-F238E27FC236}">
                  <a16:creationId xmlns:a16="http://schemas.microsoft.com/office/drawing/2014/main" id="{B512B2CD-E0A0-FFC3-8067-AFF1C5197364}"/>
                </a:ext>
              </a:extLst>
            </p:cNvPr>
            <p:cNvSpPr/>
            <p:nvPr/>
          </p:nvSpPr>
          <p:spPr>
            <a:xfrm rot="3647083">
              <a:off x="3331365" y="331969"/>
              <a:ext cx="382491" cy="1566705"/>
            </a:xfrm>
            <a:prstGeom prst="curvedRightArrow">
              <a:avLst>
                <a:gd name="adj1" fmla="val 20090"/>
                <a:gd name="adj2" fmla="val 50000"/>
                <a:gd name="adj3" fmla="val 420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화살표: 오른쪽으로 구부러짐 11">
              <a:extLst>
                <a:ext uri="{FF2B5EF4-FFF2-40B4-BE49-F238E27FC236}">
                  <a16:creationId xmlns:a16="http://schemas.microsoft.com/office/drawing/2014/main" id="{05BED616-1E2B-9043-1728-C5C3EDD3AE3D}"/>
                </a:ext>
              </a:extLst>
            </p:cNvPr>
            <p:cNvSpPr/>
            <p:nvPr/>
          </p:nvSpPr>
          <p:spPr>
            <a:xfrm rot="14516185">
              <a:off x="3766427" y="673574"/>
              <a:ext cx="439478" cy="1526866"/>
            </a:xfrm>
            <a:prstGeom prst="curvedRightArrow">
              <a:avLst>
                <a:gd name="adj1" fmla="val 20090"/>
                <a:gd name="adj2" fmla="val 50000"/>
                <a:gd name="adj3" fmla="val 420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5F6F053-F433-0882-7F46-AE44FF500024}"/>
              </a:ext>
            </a:extLst>
          </p:cNvPr>
          <p:cNvGrpSpPr/>
          <p:nvPr/>
        </p:nvGrpSpPr>
        <p:grpSpPr>
          <a:xfrm rot="12021998" flipV="1">
            <a:off x="8095178" y="4030638"/>
            <a:ext cx="1168353" cy="504023"/>
            <a:chOff x="2739258" y="924076"/>
            <a:chExt cx="2010341" cy="732670"/>
          </a:xfrm>
        </p:grpSpPr>
        <p:sp>
          <p:nvSpPr>
            <p:cNvPr id="14" name="화살표: 오른쪽으로 구부러짐 13">
              <a:extLst>
                <a:ext uri="{FF2B5EF4-FFF2-40B4-BE49-F238E27FC236}">
                  <a16:creationId xmlns:a16="http://schemas.microsoft.com/office/drawing/2014/main" id="{5C20F672-2927-2CE3-7ACF-A1F6D41A9999}"/>
                </a:ext>
              </a:extLst>
            </p:cNvPr>
            <p:cNvSpPr/>
            <p:nvPr/>
          </p:nvSpPr>
          <p:spPr>
            <a:xfrm rot="3647083">
              <a:off x="3331365" y="331969"/>
              <a:ext cx="382491" cy="1566705"/>
            </a:xfrm>
            <a:prstGeom prst="curvedRightArrow">
              <a:avLst>
                <a:gd name="adj1" fmla="val 20090"/>
                <a:gd name="adj2" fmla="val 50000"/>
                <a:gd name="adj3" fmla="val 420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화살표: 오른쪽으로 구부러짐 14">
              <a:extLst>
                <a:ext uri="{FF2B5EF4-FFF2-40B4-BE49-F238E27FC236}">
                  <a16:creationId xmlns:a16="http://schemas.microsoft.com/office/drawing/2014/main" id="{C6C534B8-C01E-61A5-8660-FA4C7FC8A6F8}"/>
                </a:ext>
              </a:extLst>
            </p:cNvPr>
            <p:cNvSpPr/>
            <p:nvPr/>
          </p:nvSpPr>
          <p:spPr>
            <a:xfrm rot="14516185">
              <a:off x="3766427" y="673574"/>
              <a:ext cx="439478" cy="1526866"/>
            </a:xfrm>
            <a:prstGeom prst="curvedRightArrow">
              <a:avLst>
                <a:gd name="adj1" fmla="val 20090"/>
                <a:gd name="adj2" fmla="val 50000"/>
                <a:gd name="adj3" fmla="val 420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F57A33-F15F-3DC5-16AD-5D2AB9319074}"/>
              </a:ext>
            </a:extLst>
          </p:cNvPr>
          <p:cNvGrpSpPr/>
          <p:nvPr/>
        </p:nvGrpSpPr>
        <p:grpSpPr>
          <a:xfrm rot="2997053">
            <a:off x="8978962" y="3399290"/>
            <a:ext cx="2010341" cy="732670"/>
            <a:chOff x="2739258" y="924076"/>
            <a:chExt cx="2010341" cy="732670"/>
          </a:xfrm>
        </p:grpSpPr>
        <p:sp>
          <p:nvSpPr>
            <p:cNvPr id="17" name="화살표: 오른쪽으로 구부러짐 16">
              <a:extLst>
                <a:ext uri="{FF2B5EF4-FFF2-40B4-BE49-F238E27FC236}">
                  <a16:creationId xmlns:a16="http://schemas.microsoft.com/office/drawing/2014/main" id="{57028BE5-D8C8-BE10-6740-69619373AFC0}"/>
                </a:ext>
              </a:extLst>
            </p:cNvPr>
            <p:cNvSpPr/>
            <p:nvPr/>
          </p:nvSpPr>
          <p:spPr>
            <a:xfrm rot="3647083">
              <a:off x="3331365" y="331969"/>
              <a:ext cx="382491" cy="1566705"/>
            </a:xfrm>
            <a:prstGeom prst="curvedRightArrow">
              <a:avLst>
                <a:gd name="adj1" fmla="val 20090"/>
                <a:gd name="adj2" fmla="val 50000"/>
                <a:gd name="adj3" fmla="val 420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화살표: 오른쪽으로 구부러짐 17">
              <a:extLst>
                <a:ext uri="{FF2B5EF4-FFF2-40B4-BE49-F238E27FC236}">
                  <a16:creationId xmlns:a16="http://schemas.microsoft.com/office/drawing/2014/main" id="{00044100-FFD0-69A9-E1D3-6401DC6C4DC1}"/>
                </a:ext>
              </a:extLst>
            </p:cNvPr>
            <p:cNvSpPr/>
            <p:nvPr/>
          </p:nvSpPr>
          <p:spPr>
            <a:xfrm rot="14516185">
              <a:off x="3766427" y="673574"/>
              <a:ext cx="439478" cy="1526866"/>
            </a:xfrm>
            <a:prstGeom prst="curvedRightArrow">
              <a:avLst>
                <a:gd name="adj1" fmla="val 20090"/>
                <a:gd name="adj2" fmla="val 50000"/>
                <a:gd name="adj3" fmla="val 420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F02AB1-337D-BCB7-D48E-C0005EDE04D4}"/>
              </a:ext>
            </a:extLst>
          </p:cNvPr>
          <p:cNvSpPr txBox="1"/>
          <p:nvPr/>
        </p:nvSpPr>
        <p:spPr>
          <a:xfrm>
            <a:off x="4238922" y="5544651"/>
            <a:ext cx="7545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kern="0">
                <a:solidFill>
                  <a:srgbClr val="000000"/>
                </a:solidFill>
                <a:latin typeface="+mn-ea"/>
              </a:rPr>
              <a:t>실시간</a:t>
            </a:r>
            <a:r>
              <a:rPr lang="ko-KR" altLang="en-US" b="1" kern="0">
                <a:solidFill>
                  <a:srgbClr val="000000"/>
                </a:solidFill>
                <a:latin typeface="+mn-ea"/>
              </a:rPr>
              <a:t>으로 변하는</a:t>
            </a:r>
            <a:r>
              <a:rPr lang="en-US" altLang="ko-KR" b="1" kern="0">
                <a:solidFill>
                  <a:srgbClr val="000000"/>
                </a:solidFill>
                <a:latin typeface="+mn-ea"/>
              </a:rPr>
              <a:t> 데이터를 받을 수 있</a:t>
            </a:r>
            <a:r>
              <a:rPr lang="ko-KR" altLang="en-US" b="1" kern="0">
                <a:solidFill>
                  <a:srgbClr val="000000"/>
                </a:solidFill>
                <a:latin typeface="+mn-ea"/>
              </a:rPr>
              <a:t>도록</a:t>
            </a:r>
            <a:r>
              <a:rPr lang="en-US" altLang="ko-KR" b="1" kern="0">
                <a:solidFill>
                  <a:srgbClr val="000000"/>
                </a:solidFill>
                <a:latin typeface="+mn-ea"/>
              </a:rPr>
              <a:t> 파이어베이스를 </a:t>
            </a:r>
            <a:r>
              <a:rPr lang="ko-KR" altLang="en-US" b="1" kern="0">
                <a:solidFill>
                  <a:srgbClr val="000000"/>
                </a:solidFill>
                <a:latin typeface="+mn-ea"/>
              </a:rPr>
              <a:t>사용하여</a:t>
            </a:r>
            <a:r>
              <a:rPr lang="en-US" altLang="ko-KR" b="1" kern="0">
                <a:solidFill>
                  <a:srgbClr val="000000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b="1" kern="0">
                <a:solidFill>
                  <a:srgbClr val="000000"/>
                </a:solidFill>
                <a:latin typeface="+mn-ea"/>
              </a:rPr>
              <a:t>타 유저가 변경한 내용이 바로 반영된다</a:t>
            </a:r>
            <a:r>
              <a:rPr lang="en-US" altLang="ko-KR" b="1" kern="0">
                <a:solidFill>
                  <a:srgbClr val="000000"/>
                </a:solidFill>
                <a:latin typeface="+mn-ea"/>
              </a:rPr>
              <a:t>. </a:t>
            </a:r>
          </a:p>
          <a:p>
            <a:endParaRPr lang="ko-KR" altLang="en-US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4227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91E536-3DD1-C195-4FA1-4C98FA903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63" b="3704"/>
          <a:stretch/>
        </p:blipFill>
        <p:spPr>
          <a:xfrm>
            <a:off x="5194609" y="2775736"/>
            <a:ext cx="3380352" cy="6640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5149DF-231F-FD7F-CBE4-79CF6C230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6" b="2863"/>
          <a:stretch/>
        </p:blipFill>
        <p:spPr>
          <a:xfrm>
            <a:off x="2163499" y="2775736"/>
            <a:ext cx="2944601" cy="1222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C965A0-6D24-14AA-B4D7-39E86CAE6A48}"/>
              </a:ext>
            </a:extLst>
          </p:cNvPr>
          <p:cNvSpPr txBox="1"/>
          <p:nvPr/>
        </p:nvSpPr>
        <p:spPr>
          <a:xfrm>
            <a:off x="16642864" y="7107940"/>
            <a:ext cx="35670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25" indent="-342925">
              <a:buAutoNum type="arabicPeriod"/>
            </a:pPr>
            <a:r>
              <a:rPr lang="ko-KR" altLang="en-US" sz="2400" b="1"/>
              <a:t>마이페이지</a:t>
            </a:r>
            <a:endParaRPr lang="en-US" altLang="ko-KR" sz="2400" b="1"/>
          </a:p>
          <a:p>
            <a:r>
              <a:rPr lang="en-US" altLang="ko-KR" sz="2400" b="1"/>
              <a:t>   1) </a:t>
            </a:r>
            <a:r>
              <a:rPr lang="ko-KR" altLang="en-US" sz="2400" b="1"/>
              <a:t>내가 좋아요한 가게</a:t>
            </a:r>
            <a:endParaRPr lang="en-US" altLang="ko-KR" sz="2400" b="1"/>
          </a:p>
          <a:p>
            <a:r>
              <a:rPr lang="en-US" altLang="ko-KR" sz="2400" b="1"/>
              <a:t>   2)</a:t>
            </a:r>
            <a:r>
              <a:rPr lang="ko-KR" altLang="en-US" sz="2400" b="1"/>
              <a:t> 내가 제보한 가게</a:t>
            </a:r>
            <a:endParaRPr lang="en-US" altLang="ko-KR" sz="2400" b="1"/>
          </a:p>
          <a:p>
            <a:r>
              <a:rPr lang="en-US" altLang="ko-KR" sz="2400" b="1"/>
              <a:t>   3) </a:t>
            </a:r>
            <a:r>
              <a:rPr lang="ko-KR" altLang="en-US" sz="2400" b="1"/>
              <a:t>내가 작성한 리뷰</a:t>
            </a:r>
            <a:endParaRPr lang="en-US" altLang="ko-KR" sz="2400" b="1"/>
          </a:p>
          <a:p>
            <a:r>
              <a:rPr lang="en-US" altLang="ko-KR" sz="2400" b="1"/>
              <a:t>	- </a:t>
            </a:r>
            <a:r>
              <a:rPr lang="ko-KR" altLang="en-US" sz="2400" b="1"/>
              <a:t>리뷰 수정</a:t>
            </a:r>
            <a:endParaRPr lang="en-US" altLang="ko-KR" sz="2400" b="1"/>
          </a:p>
          <a:p>
            <a:r>
              <a:rPr lang="en-US" altLang="ko-KR" sz="2400" b="1"/>
              <a:t>   4) </a:t>
            </a:r>
            <a:r>
              <a:rPr lang="ko-KR" altLang="en-US" sz="2400" b="1"/>
              <a:t>내 번개</a:t>
            </a:r>
            <a:endParaRPr lang="en-US" altLang="ko-KR" sz="24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666E55-BB85-D39E-74ED-0673FC6AA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4" b="5741"/>
          <a:stretch/>
        </p:blipFill>
        <p:spPr>
          <a:xfrm>
            <a:off x="8661471" y="2775736"/>
            <a:ext cx="3248526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3DBB35-5D03-346A-14FC-579473C06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2" b="6296"/>
          <a:stretch/>
        </p:blipFill>
        <p:spPr>
          <a:xfrm>
            <a:off x="2277727" y="2965450"/>
            <a:ext cx="3248526" cy="61277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86DEA7C-63D3-F9B9-6CF0-100809B9D23A}"/>
              </a:ext>
            </a:extLst>
          </p:cNvPr>
          <p:cNvGrpSpPr/>
          <p:nvPr/>
        </p:nvGrpSpPr>
        <p:grpSpPr>
          <a:xfrm>
            <a:off x="3718255" y="2914650"/>
            <a:ext cx="5949027" cy="5207000"/>
            <a:chOff x="2264104" y="469900"/>
            <a:chExt cx="5949027" cy="5207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120C08C-5AF9-9E03-1654-3C342A12E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14" t="32546" r="6214" b="33286"/>
            <a:stretch/>
          </p:blipFill>
          <p:spPr>
            <a:xfrm>
              <a:off x="2264104" y="2247899"/>
              <a:ext cx="2844800" cy="234315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EE035F-8AEB-EDFF-18E5-374FAFAF8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27" t="28889" r="6201" b="29629"/>
            <a:stretch/>
          </p:blipFill>
          <p:spPr>
            <a:xfrm>
              <a:off x="4754399" y="469900"/>
              <a:ext cx="2844800" cy="28448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DFC876-DACA-E135-CD2D-FD5DFA5D1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55" t="30278" r="6173" b="31019"/>
            <a:stretch/>
          </p:blipFill>
          <p:spPr>
            <a:xfrm>
              <a:off x="5368331" y="3022600"/>
              <a:ext cx="2844800" cy="26543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78E978-E2E3-53FC-041D-AAA4A8634FA3}"/>
              </a:ext>
            </a:extLst>
          </p:cNvPr>
          <p:cNvSpPr txBox="1"/>
          <p:nvPr/>
        </p:nvSpPr>
        <p:spPr>
          <a:xfrm>
            <a:off x="9819023" y="7225091"/>
            <a:ext cx="4159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25" indent="-342925">
              <a:buAutoNum type="arabicPeriod"/>
            </a:pPr>
            <a:r>
              <a:rPr lang="ko-KR" altLang="en-US" sz="2400" b="1"/>
              <a:t>계정 관리</a:t>
            </a:r>
            <a:endParaRPr lang="en-US" altLang="ko-KR" sz="2400" b="1"/>
          </a:p>
          <a:p>
            <a:r>
              <a:rPr lang="en-US" altLang="ko-KR" sz="2400" b="1"/>
              <a:t> 1) </a:t>
            </a:r>
            <a:r>
              <a:rPr lang="ko-KR" altLang="en-US" sz="2400" b="1"/>
              <a:t>로그아웃</a:t>
            </a:r>
            <a:endParaRPr lang="en-US" altLang="ko-KR" sz="2400" b="1"/>
          </a:p>
          <a:p>
            <a:r>
              <a:rPr lang="en-US" altLang="ko-KR" sz="2400" b="1"/>
              <a:t> 2) </a:t>
            </a:r>
            <a:r>
              <a:rPr lang="ko-KR" altLang="en-US" sz="2400" b="1"/>
              <a:t>탈퇴</a:t>
            </a:r>
            <a:endParaRPr lang="en-US" altLang="ko-KR" sz="2400" b="1"/>
          </a:p>
          <a:p>
            <a:r>
              <a:rPr lang="en-US" altLang="ko-KR" sz="2400" b="1"/>
              <a:t> 3) </a:t>
            </a:r>
            <a:r>
              <a:rPr lang="ko-KR" altLang="en-US" sz="2400" b="1"/>
              <a:t>메인 진입 시</a:t>
            </a:r>
            <a:r>
              <a:rPr lang="en-US" altLang="ko-KR" sz="2400" b="1"/>
              <a:t>, </a:t>
            </a:r>
          </a:p>
          <a:p>
            <a:r>
              <a:rPr lang="en-US" altLang="ko-KR" sz="2400" b="1"/>
              <a:t>     </a:t>
            </a:r>
            <a:r>
              <a:rPr lang="ko-KR" altLang="en-US" sz="2400" b="1"/>
              <a:t>읽을 수 있는 어플 설명</a:t>
            </a:r>
            <a:endParaRPr lang="en-US" altLang="ko-KR" sz="2400" b="1"/>
          </a:p>
        </p:txBody>
      </p:sp>
    </p:spTree>
    <p:extLst>
      <p:ext uri="{BB962C8B-B14F-4D97-AF65-F5344CB8AC3E}">
        <p14:creationId xmlns:p14="http://schemas.microsoft.com/office/powerpoint/2010/main" val="164413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250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62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6E86E59-D6F3-8236-FB66-1402AA18604C}"/>
              </a:ext>
            </a:extLst>
          </p:cNvPr>
          <p:cNvSpPr/>
          <p:nvPr/>
        </p:nvSpPr>
        <p:spPr>
          <a:xfrm>
            <a:off x="7057792" y="334349"/>
            <a:ext cx="1408386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91D1E3-864A-E17E-A48A-B76328E4FB78}"/>
              </a:ext>
            </a:extLst>
          </p:cNvPr>
          <p:cNvSpPr/>
          <p:nvPr/>
        </p:nvSpPr>
        <p:spPr>
          <a:xfrm>
            <a:off x="3519159" y="1492583"/>
            <a:ext cx="1408386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메인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252486-AB47-65B3-A5CC-FCF686045C16}"/>
              </a:ext>
            </a:extLst>
          </p:cNvPr>
          <p:cNvSpPr/>
          <p:nvPr/>
        </p:nvSpPr>
        <p:spPr>
          <a:xfrm>
            <a:off x="8265435" y="1533352"/>
            <a:ext cx="1408386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가게 제보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ED9D37-C823-E783-2903-3FC8E3DE0B3E}"/>
              </a:ext>
            </a:extLst>
          </p:cNvPr>
          <p:cNvSpPr/>
          <p:nvPr/>
        </p:nvSpPr>
        <p:spPr>
          <a:xfrm>
            <a:off x="11767017" y="1484661"/>
            <a:ext cx="1408386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4BF67A-6949-5C71-415F-3F385DBFDC81}"/>
              </a:ext>
            </a:extLst>
          </p:cNvPr>
          <p:cNvSpPr/>
          <p:nvPr/>
        </p:nvSpPr>
        <p:spPr>
          <a:xfrm>
            <a:off x="10178211" y="2874936"/>
            <a:ext cx="2274575" cy="16605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내가 좋아요한 가게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내가 제보한 가게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내 리뷰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내 번개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253583-5B8B-FAB8-A01E-8FDABA260423}"/>
              </a:ext>
            </a:extLst>
          </p:cNvPr>
          <p:cNvSpPr/>
          <p:nvPr/>
        </p:nvSpPr>
        <p:spPr>
          <a:xfrm>
            <a:off x="10484209" y="4744062"/>
            <a:ext cx="1662578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내 리뷰 수정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023AB2-8C3B-2766-4DFA-240EBB910CCB}"/>
              </a:ext>
            </a:extLst>
          </p:cNvPr>
          <p:cNvSpPr/>
          <p:nvPr/>
        </p:nvSpPr>
        <p:spPr>
          <a:xfrm>
            <a:off x="12668290" y="2874936"/>
            <a:ext cx="1662578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로그인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회원 탈퇴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D837F0-3127-43BB-1970-E123874A8396}"/>
              </a:ext>
            </a:extLst>
          </p:cNvPr>
          <p:cNvSpPr/>
          <p:nvPr/>
        </p:nvSpPr>
        <p:spPr>
          <a:xfrm>
            <a:off x="2814966" y="2716201"/>
            <a:ext cx="1408386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가게 상세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64FD41-1395-1A09-2C5A-E3C1FD347C9F}"/>
              </a:ext>
            </a:extLst>
          </p:cNvPr>
          <p:cNvSpPr/>
          <p:nvPr/>
        </p:nvSpPr>
        <p:spPr>
          <a:xfrm>
            <a:off x="1147401" y="3654130"/>
            <a:ext cx="1408386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가게 정보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73A314-796F-8BD4-F128-27BE47E4FBA0}"/>
              </a:ext>
            </a:extLst>
          </p:cNvPr>
          <p:cNvSpPr/>
          <p:nvPr/>
        </p:nvSpPr>
        <p:spPr>
          <a:xfrm>
            <a:off x="2790328" y="3654130"/>
            <a:ext cx="1408386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가게 리뷰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641188-B44B-6E1A-503B-6BCD46585B28}"/>
              </a:ext>
            </a:extLst>
          </p:cNvPr>
          <p:cNvSpPr/>
          <p:nvPr/>
        </p:nvSpPr>
        <p:spPr>
          <a:xfrm>
            <a:off x="4433255" y="3654129"/>
            <a:ext cx="1408386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가게 번개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D47767-245D-B303-28AD-439FCA7CB4CF}"/>
              </a:ext>
            </a:extLst>
          </p:cNvPr>
          <p:cNvSpPr/>
          <p:nvPr/>
        </p:nvSpPr>
        <p:spPr>
          <a:xfrm>
            <a:off x="1147401" y="4581669"/>
            <a:ext cx="1408386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가게 정보 수정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2850B8-2C43-DA56-7D23-7C991496B987}"/>
              </a:ext>
            </a:extLst>
          </p:cNvPr>
          <p:cNvCxnSpPr>
            <a:cxnSpLocks/>
          </p:cNvCxnSpPr>
          <p:nvPr/>
        </p:nvCxnSpPr>
        <p:spPr>
          <a:xfrm>
            <a:off x="0" y="1274382"/>
            <a:ext cx="15414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6BEC32-297E-6D2C-B29E-39C31652D582}"/>
              </a:ext>
            </a:extLst>
          </p:cNvPr>
          <p:cNvCxnSpPr>
            <a:cxnSpLocks/>
          </p:cNvCxnSpPr>
          <p:nvPr/>
        </p:nvCxnSpPr>
        <p:spPr>
          <a:xfrm>
            <a:off x="0" y="2506834"/>
            <a:ext cx="15512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EC459C2-9081-3220-99F0-2872FD2AE3D6}"/>
              </a:ext>
            </a:extLst>
          </p:cNvPr>
          <p:cNvCxnSpPr/>
          <p:nvPr/>
        </p:nvCxnSpPr>
        <p:spPr>
          <a:xfrm>
            <a:off x="8117584" y="1274382"/>
            <a:ext cx="0" cy="637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26A536A-D8B1-E9B6-7483-0BEAB4E5CED7}"/>
              </a:ext>
            </a:extLst>
          </p:cNvPr>
          <p:cNvCxnSpPr/>
          <p:nvPr/>
        </p:nvCxnSpPr>
        <p:spPr>
          <a:xfrm>
            <a:off x="9819861" y="1274382"/>
            <a:ext cx="0" cy="637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D0A666C-4354-2159-1959-E8875D80B11E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851594" y="3430904"/>
            <a:ext cx="1667565" cy="2232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4DF447D-6473-D4B3-85DC-A5E2BC569AA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3494521" y="3430904"/>
            <a:ext cx="24638" cy="2232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B4D617D-57BD-1EBA-C518-CE3ABAB79552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3519159" y="3430904"/>
            <a:ext cx="1618289" cy="223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F0958C-114F-6ECD-3079-1D61178C1CBD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1851594" y="4368833"/>
            <a:ext cx="0" cy="2128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3CF00BF-96E1-BE2A-45FD-02E79EC9583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1315498" y="4535452"/>
            <a:ext cx="1" cy="2086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73DC714-DB7C-112C-7019-67447D2E8636}"/>
              </a:ext>
            </a:extLst>
          </p:cNvPr>
          <p:cNvSpPr/>
          <p:nvPr/>
        </p:nvSpPr>
        <p:spPr>
          <a:xfrm>
            <a:off x="373718" y="2716201"/>
            <a:ext cx="1408386" cy="7147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주소 검색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1AB2C9-F770-E5E5-EEBE-CDAC04A1C18E}"/>
              </a:ext>
            </a:extLst>
          </p:cNvPr>
          <p:cNvSpPr/>
          <p:nvPr/>
        </p:nvSpPr>
        <p:spPr>
          <a:xfrm>
            <a:off x="6008175" y="2697927"/>
            <a:ext cx="1931791" cy="14659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필터링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카테고리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번개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- </a:t>
            </a:r>
            <a:r>
              <a:rPr lang="ko-KR" altLang="en-US">
                <a:solidFill>
                  <a:schemeClr val="tx1"/>
                </a:solidFill>
              </a:rPr>
              <a:t>인증 </a:t>
            </a:r>
          </a:p>
        </p:txBody>
      </p:sp>
    </p:spTree>
    <p:extLst>
      <p:ext uri="{BB962C8B-B14F-4D97-AF65-F5344CB8AC3E}">
        <p14:creationId xmlns:p14="http://schemas.microsoft.com/office/powerpoint/2010/main" val="287659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B22188D-3C71-E0DD-AB06-98377315F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4" b="6667"/>
          <a:stretch/>
        </p:blipFill>
        <p:spPr>
          <a:xfrm>
            <a:off x="2126989" y="4288430"/>
            <a:ext cx="3080755" cy="49535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1083F9-D6B0-20CC-6D6C-1F260D7A3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4" b="18783"/>
          <a:stretch/>
        </p:blipFill>
        <p:spPr>
          <a:xfrm>
            <a:off x="4274367" y="2950017"/>
            <a:ext cx="3173006" cy="435523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1BF27E-4E96-B063-8239-83DA4D732FD5}"/>
              </a:ext>
            </a:extLst>
          </p:cNvPr>
          <p:cNvGrpSpPr/>
          <p:nvPr/>
        </p:nvGrpSpPr>
        <p:grpSpPr>
          <a:xfrm>
            <a:off x="6425059" y="4288430"/>
            <a:ext cx="3373226" cy="4833259"/>
            <a:chOff x="3395914" y="1640114"/>
            <a:chExt cx="3373226" cy="48332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3EC274-7E9E-BA3A-04E7-EF814217F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10" b="16614"/>
            <a:stretch/>
          </p:blipFill>
          <p:spPr>
            <a:xfrm>
              <a:off x="3395914" y="1640114"/>
              <a:ext cx="3373226" cy="483325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A930C9B-52C0-D96D-55B0-9970A0E3E2EA}"/>
                </a:ext>
              </a:extLst>
            </p:cNvPr>
            <p:cNvSpPr/>
            <p:nvPr/>
          </p:nvSpPr>
          <p:spPr>
            <a:xfrm>
              <a:off x="4131734" y="3894667"/>
              <a:ext cx="368300" cy="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A83089-E454-FC41-D7D9-1E4E76852AF9}"/>
                </a:ext>
              </a:extLst>
            </p:cNvPr>
            <p:cNvSpPr/>
            <p:nvPr/>
          </p:nvSpPr>
          <p:spPr>
            <a:xfrm>
              <a:off x="4131734" y="4351867"/>
              <a:ext cx="329380" cy="84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B49456-0B55-6FCC-F633-2AA8386C0E55}"/>
                </a:ext>
              </a:extLst>
            </p:cNvPr>
            <p:cNvSpPr/>
            <p:nvPr/>
          </p:nvSpPr>
          <p:spPr>
            <a:xfrm>
              <a:off x="4131733" y="4766733"/>
              <a:ext cx="461433" cy="84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4D288A-532D-8CC6-72EC-9EFE54DECA02}"/>
                </a:ext>
              </a:extLst>
            </p:cNvPr>
            <p:cNvSpPr/>
            <p:nvPr/>
          </p:nvSpPr>
          <p:spPr>
            <a:xfrm>
              <a:off x="4193507" y="3764928"/>
              <a:ext cx="368300" cy="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4BB4016-83FF-221F-4559-A17FF8C3C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623" y="2922875"/>
            <a:ext cx="2607520" cy="43823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8BA621-B539-130C-5A4B-9760ED5E5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2362" y="3656742"/>
            <a:ext cx="2846653" cy="578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9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4A1918-80BD-925D-AE05-F8B9BC2A1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0" b="5536"/>
          <a:stretch/>
        </p:blipFill>
        <p:spPr>
          <a:xfrm>
            <a:off x="2226205" y="3050583"/>
            <a:ext cx="3248526" cy="60908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33D69E-1424-3C1B-D9F9-F8EA1947C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" b="5593"/>
          <a:stretch/>
        </p:blipFill>
        <p:spPr>
          <a:xfrm>
            <a:off x="5620333" y="2990529"/>
            <a:ext cx="3248526" cy="6210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CB8A9-E9F6-78AD-484B-DB193A34F071}"/>
              </a:ext>
            </a:extLst>
          </p:cNvPr>
          <p:cNvSpPr txBox="1"/>
          <p:nvPr/>
        </p:nvSpPr>
        <p:spPr>
          <a:xfrm>
            <a:off x="9131300" y="3175003"/>
            <a:ext cx="47117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25" indent="-342925">
              <a:buAutoNum type="arabicPeriod"/>
            </a:pPr>
            <a:r>
              <a:rPr lang="ko-KR" altLang="en-US" sz="2800"/>
              <a:t>어플 소개 화면</a:t>
            </a:r>
            <a:endParaRPr lang="en-US" altLang="ko-KR" sz="2800"/>
          </a:p>
          <a:p>
            <a:pPr marL="342925" indent="-342925">
              <a:buAutoNum type="arabicPeriod"/>
            </a:pPr>
            <a:endParaRPr lang="en-US" altLang="ko-KR" sz="2800"/>
          </a:p>
          <a:p>
            <a:pPr marL="342925" indent="-342925">
              <a:buAutoNum type="arabicPeriod"/>
            </a:pPr>
            <a:r>
              <a:rPr lang="ko-KR" altLang="en-US" sz="2800"/>
              <a:t>메인 화면</a:t>
            </a:r>
            <a:endParaRPr lang="en-US" altLang="ko-KR" sz="2800"/>
          </a:p>
          <a:p>
            <a:pPr marL="800157" lvl="1" indent="-342925">
              <a:buAutoNum type="arabicParenR"/>
            </a:pPr>
            <a:r>
              <a:rPr lang="ko-KR" altLang="en-US" sz="2800"/>
              <a:t>검색 기능</a:t>
            </a:r>
            <a:endParaRPr lang="en-US" altLang="ko-KR" sz="2800"/>
          </a:p>
          <a:p>
            <a:pPr marL="800157" lvl="1" indent="-342925">
              <a:buAutoNum type="arabicParenR"/>
            </a:pPr>
            <a:r>
              <a:rPr lang="ko-KR" altLang="en-US" sz="2800"/>
              <a:t>카테고리 별 필터링</a:t>
            </a:r>
            <a:endParaRPr lang="en-US" altLang="ko-KR" sz="2800"/>
          </a:p>
          <a:p>
            <a:pPr marL="800157" lvl="1" indent="-342925">
              <a:buAutoNum type="arabicParenR"/>
            </a:pPr>
            <a:r>
              <a:rPr lang="ko-KR" altLang="en-US" sz="2800"/>
              <a:t>인증</a:t>
            </a:r>
            <a:r>
              <a:rPr lang="en-US" altLang="ko-KR" sz="2800"/>
              <a:t>, </a:t>
            </a:r>
            <a:r>
              <a:rPr lang="ko-KR" altLang="en-US" sz="2800"/>
              <a:t>번개 필터링</a:t>
            </a:r>
            <a:endParaRPr lang="en-US" altLang="ko-KR" sz="2800"/>
          </a:p>
          <a:p>
            <a:pPr lvl="1"/>
            <a:r>
              <a:rPr lang="en-US" altLang="ko-KR" sz="2800"/>
              <a:t>	- </a:t>
            </a:r>
            <a:r>
              <a:rPr lang="ko-KR" altLang="en-US" sz="2800"/>
              <a:t>인증</a:t>
            </a:r>
            <a:endParaRPr lang="en-US" altLang="ko-KR" sz="2800"/>
          </a:p>
          <a:p>
            <a:pPr lvl="1"/>
            <a:r>
              <a:rPr lang="en-US" altLang="ko-KR" sz="2800"/>
              <a:t> 	     O : </a:t>
            </a:r>
            <a:r>
              <a:rPr lang="ko-KR" altLang="en-US" sz="2800"/>
              <a:t>초록색</a:t>
            </a:r>
            <a:endParaRPr lang="en-US" altLang="ko-KR" sz="2800"/>
          </a:p>
          <a:p>
            <a:pPr lvl="1"/>
            <a:r>
              <a:rPr lang="en-US" altLang="ko-KR" sz="2800"/>
              <a:t>	     X</a:t>
            </a:r>
            <a:r>
              <a:rPr lang="ko-KR" altLang="en-US" sz="2800"/>
              <a:t> </a:t>
            </a:r>
            <a:r>
              <a:rPr lang="en-US" altLang="ko-KR" sz="2800"/>
              <a:t>: </a:t>
            </a:r>
            <a:r>
              <a:rPr lang="ko-KR" altLang="en-US" sz="2800"/>
              <a:t>빨간색</a:t>
            </a:r>
            <a:endParaRPr lang="en-US" altLang="ko-KR" sz="2800"/>
          </a:p>
          <a:p>
            <a:pPr lvl="1"/>
            <a:r>
              <a:rPr lang="en-US" altLang="ko-KR" sz="2800"/>
              <a:t>	- </a:t>
            </a:r>
            <a:r>
              <a:rPr lang="ko-KR" altLang="en-US" sz="2800"/>
              <a:t>번개</a:t>
            </a:r>
            <a:endParaRPr lang="en-US" altLang="ko-KR" sz="2800"/>
          </a:p>
          <a:p>
            <a:pPr lvl="1"/>
            <a:r>
              <a:rPr lang="en-US" altLang="ko-KR" sz="2800"/>
              <a:t> 	     O : </a:t>
            </a:r>
            <a:r>
              <a:rPr lang="ko-KR" altLang="en-US" sz="2800"/>
              <a:t>번개마크</a:t>
            </a:r>
            <a:r>
              <a:rPr lang="en-US" altLang="ko-KR" sz="2800"/>
              <a:t> </a:t>
            </a:r>
          </a:p>
          <a:p>
            <a:pPr lvl="1"/>
            <a:r>
              <a:rPr lang="en-US" altLang="ko-KR" sz="2800"/>
              <a:t>	     X</a:t>
            </a:r>
            <a:r>
              <a:rPr lang="ko-KR" altLang="en-US" sz="2800"/>
              <a:t> </a:t>
            </a:r>
            <a:r>
              <a:rPr lang="en-US" altLang="ko-KR" sz="2800"/>
              <a:t>: </a:t>
            </a:r>
            <a:r>
              <a:rPr lang="ko-KR" altLang="en-US" sz="2800"/>
              <a:t>번개 마크 없음</a:t>
            </a:r>
            <a:endParaRPr lang="en-US" altLang="ko-KR" sz="2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83A5C8-E6FC-6101-23A6-6B1206C1B99E}"/>
              </a:ext>
            </a:extLst>
          </p:cNvPr>
          <p:cNvSpPr/>
          <p:nvPr/>
        </p:nvSpPr>
        <p:spPr>
          <a:xfrm>
            <a:off x="5778500" y="3606800"/>
            <a:ext cx="2844800" cy="35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DF3633-9823-3552-71AC-2F17652EDA73}"/>
              </a:ext>
            </a:extLst>
          </p:cNvPr>
          <p:cNvCxnSpPr/>
          <p:nvPr/>
        </p:nvCxnSpPr>
        <p:spPr>
          <a:xfrm flipH="1" flipV="1">
            <a:off x="8623300" y="3848100"/>
            <a:ext cx="1028700" cy="1295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13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B741DF-01DA-BFFF-533D-35A460FCC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9" b="6482"/>
          <a:stretch/>
        </p:blipFill>
        <p:spPr>
          <a:xfrm>
            <a:off x="2312737" y="2921000"/>
            <a:ext cx="3248526" cy="609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3C8D5-670E-1F17-13A6-C634B4986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4" b="7407"/>
          <a:stretch/>
        </p:blipFill>
        <p:spPr>
          <a:xfrm>
            <a:off x="5665537" y="2921000"/>
            <a:ext cx="3248526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A2A63-8558-0E8F-C17A-CFCC26EB42A5}"/>
              </a:ext>
            </a:extLst>
          </p:cNvPr>
          <p:cNvSpPr txBox="1"/>
          <p:nvPr/>
        </p:nvSpPr>
        <p:spPr>
          <a:xfrm>
            <a:off x="8914063" y="7213819"/>
            <a:ext cx="561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25" indent="-342925">
              <a:buAutoNum type="arabicPeriod"/>
            </a:pPr>
            <a:r>
              <a:rPr lang="ko-KR" altLang="en-US" sz="2800"/>
              <a:t>검색 입력 전</a:t>
            </a:r>
            <a:endParaRPr lang="en-US" altLang="ko-KR" sz="2800"/>
          </a:p>
          <a:p>
            <a:r>
              <a:rPr lang="en-US" altLang="ko-KR" sz="2800"/>
              <a:t>   -  </a:t>
            </a:r>
            <a:r>
              <a:rPr lang="ko-KR" altLang="en-US" sz="2800"/>
              <a:t>이전 검색 목록 출력</a:t>
            </a:r>
            <a:endParaRPr lang="en-US" altLang="ko-KR" sz="2800"/>
          </a:p>
          <a:p>
            <a:endParaRPr lang="en-US" altLang="ko-KR" sz="2800"/>
          </a:p>
          <a:p>
            <a:r>
              <a:rPr lang="en-US" altLang="ko-KR" sz="2800"/>
              <a:t>2. </a:t>
            </a:r>
            <a:r>
              <a:rPr lang="ko-KR" altLang="en-US" sz="2800"/>
              <a:t>키워드에 따른 검색 목록 출력</a:t>
            </a:r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314345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B42507-B890-42AE-C60E-36CC1E2CA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1" b="5926"/>
          <a:stretch/>
        </p:blipFill>
        <p:spPr>
          <a:xfrm>
            <a:off x="2181069" y="2912533"/>
            <a:ext cx="2885329" cy="62060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B87DED-C6D9-6C8E-C254-4151F7879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3" b="5741"/>
          <a:stretch/>
        </p:blipFill>
        <p:spPr>
          <a:xfrm>
            <a:off x="5233737" y="2912533"/>
            <a:ext cx="3248526" cy="6138334"/>
          </a:xfrm>
          <a:prstGeom prst="rect">
            <a:avLst/>
          </a:prstGeom>
        </p:spPr>
      </p:pic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D7568E84-0E7D-E5C8-C7DE-20481C4DE3CB}"/>
              </a:ext>
            </a:extLst>
          </p:cNvPr>
          <p:cNvCxnSpPr/>
          <p:nvPr/>
        </p:nvCxnSpPr>
        <p:spPr>
          <a:xfrm flipV="1">
            <a:off x="4572000" y="3081869"/>
            <a:ext cx="635000" cy="372533"/>
          </a:xfrm>
          <a:prstGeom prst="curvedConnector3">
            <a:avLst>
              <a:gd name="adj1" fmla="val -18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CB90B9-B58C-0E41-990A-9EF2F66331E8}"/>
              </a:ext>
            </a:extLst>
          </p:cNvPr>
          <p:cNvSpPr txBox="1"/>
          <p:nvPr/>
        </p:nvSpPr>
        <p:spPr>
          <a:xfrm>
            <a:off x="9050868" y="5276275"/>
            <a:ext cx="459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25" indent="-342925">
              <a:buAutoNum type="arabicPeriod"/>
            </a:pPr>
            <a:r>
              <a:rPr lang="ko-KR" altLang="en-US" sz="2400" b="1"/>
              <a:t>가게 제보</a:t>
            </a:r>
            <a:endParaRPr lang="en-US" altLang="ko-KR" sz="2400" b="1"/>
          </a:p>
          <a:p>
            <a:r>
              <a:rPr lang="en-US" altLang="ko-KR" sz="2400" b="1"/>
              <a:t>  - </a:t>
            </a:r>
            <a:r>
              <a:rPr lang="ko-KR" altLang="en-US" sz="2400" b="1"/>
              <a:t>주소 검색 시</a:t>
            </a:r>
            <a:r>
              <a:rPr lang="en-US" altLang="ko-KR" sz="2400" b="1"/>
              <a:t>, </a:t>
            </a:r>
            <a:r>
              <a:rPr lang="ko-KR" altLang="en-US" sz="2400" b="1"/>
              <a:t>주변의 </a:t>
            </a:r>
            <a:endParaRPr lang="en-US" altLang="ko-KR" sz="2400" b="1"/>
          </a:p>
          <a:p>
            <a:r>
              <a:rPr lang="en-US" altLang="ko-KR" sz="2400" b="1"/>
              <a:t>    </a:t>
            </a:r>
            <a:r>
              <a:rPr lang="ko-KR" altLang="en-US" sz="2400" b="1"/>
              <a:t>이미 등록된 가게 위치 표시</a:t>
            </a:r>
            <a:endParaRPr lang="en-US" altLang="ko-KR" sz="2400" b="1"/>
          </a:p>
        </p:txBody>
      </p:sp>
    </p:spTree>
    <p:extLst>
      <p:ext uri="{BB962C8B-B14F-4D97-AF65-F5344CB8AC3E}">
        <p14:creationId xmlns:p14="http://schemas.microsoft.com/office/powerpoint/2010/main" val="12323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8C3CB5-F4FB-8EC7-94D0-8F6551BCE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8" b="6852"/>
          <a:stretch/>
        </p:blipFill>
        <p:spPr>
          <a:xfrm>
            <a:off x="5741737" y="2908300"/>
            <a:ext cx="3248526" cy="614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980F09-DCA6-E48C-D155-A4BDA000517D}"/>
              </a:ext>
            </a:extLst>
          </p:cNvPr>
          <p:cNvSpPr txBox="1"/>
          <p:nvPr/>
        </p:nvSpPr>
        <p:spPr>
          <a:xfrm>
            <a:off x="9358563" y="5232620"/>
            <a:ext cx="4686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25" indent="-342925">
              <a:buAutoNum type="arabicPeriod"/>
            </a:pPr>
            <a:r>
              <a:rPr lang="ko-KR" altLang="en-US" sz="3200" b="1"/>
              <a:t>가게 상세 정보</a:t>
            </a:r>
            <a:endParaRPr lang="en-US" altLang="ko-KR" sz="3200" b="1"/>
          </a:p>
          <a:p>
            <a:r>
              <a:rPr lang="en-US" altLang="ko-KR" sz="3200" b="1"/>
              <a:t>   -  </a:t>
            </a:r>
            <a:r>
              <a:rPr lang="ko-KR" altLang="en-US" sz="3200" b="1"/>
              <a:t>좋아요 기능</a:t>
            </a:r>
            <a:endParaRPr lang="en-US" altLang="ko-KR" sz="3200" b="1"/>
          </a:p>
          <a:p>
            <a:r>
              <a:rPr lang="en-US" altLang="ko-KR" sz="3200" b="1"/>
              <a:t>   - </a:t>
            </a:r>
            <a:r>
              <a:rPr lang="ko-KR" altLang="en-US" sz="3200" b="1"/>
              <a:t>신고</a:t>
            </a:r>
            <a:r>
              <a:rPr lang="en-US" altLang="ko-KR" sz="3200" b="1"/>
              <a:t>, </a:t>
            </a:r>
            <a:r>
              <a:rPr lang="ko-KR" altLang="en-US" sz="3200" b="1"/>
              <a:t>인증 기능</a:t>
            </a:r>
            <a:endParaRPr lang="en-US" altLang="ko-KR" sz="3200" b="1"/>
          </a:p>
          <a:p>
            <a:r>
              <a:rPr lang="en-US" altLang="ko-KR" sz="3200" b="1"/>
              <a:t>2. </a:t>
            </a:r>
            <a:r>
              <a:rPr lang="ko-KR" altLang="en-US" sz="3200" b="1"/>
              <a:t>가게 정보 수정</a:t>
            </a:r>
            <a:endParaRPr lang="en-US" altLang="ko-KR" sz="32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114496-7479-B13B-3C59-113F76325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4"/>
          <a:stretch/>
        </p:blipFill>
        <p:spPr>
          <a:xfrm>
            <a:off x="2211137" y="2832100"/>
            <a:ext cx="32614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32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4D23C7-E4D2-87A1-2EC3-5222E4AF1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3" b="5741"/>
          <a:stretch/>
        </p:blipFill>
        <p:spPr>
          <a:xfrm>
            <a:off x="2300037" y="2921000"/>
            <a:ext cx="3248526" cy="621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10F13D-159C-ABF4-04E3-82C62698C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" b="5741"/>
          <a:stretch/>
        </p:blipFill>
        <p:spPr>
          <a:xfrm>
            <a:off x="5779837" y="2921000"/>
            <a:ext cx="3248526" cy="621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5EDC7-9BD7-CEDC-BDE1-9BD54E6F3C94}"/>
              </a:ext>
            </a:extLst>
          </p:cNvPr>
          <p:cNvSpPr txBox="1"/>
          <p:nvPr/>
        </p:nvSpPr>
        <p:spPr>
          <a:xfrm>
            <a:off x="9358563" y="5232618"/>
            <a:ext cx="4686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25" indent="-342925">
              <a:buAutoNum type="arabicPeriod"/>
            </a:pPr>
            <a:r>
              <a:rPr lang="ko-KR" altLang="en-US" sz="3200" b="1"/>
              <a:t>리뷰</a:t>
            </a:r>
            <a:endParaRPr lang="en-US" altLang="ko-KR" sz="3200" b="1"/>
          </a:p>
          <a:p>
            <a:r>
              <a:rPr lang="en-US" altLang="ko-KR" sz="3200" b="1"/>
              <a:t>   - </a:t>
            </a:r>
            <a:r>
              <a:rPr lang="ko-KR" altLang="en-US" sz="3200" b="1"/>
              <a:t>전체 리뷰</a:t>
            </a:r>
            <a:endParaRPr lang="en-US" altLang="ko-KR" sz="3200" b="1"/>
          </a:p>
          <a:p>
            <a:r>
              <a:rPr lang="en-US" altLang="ko-KR" sz="3200" b="1"/>
              <a:t>   - </a:t>
            </a:r>
            <a:r>
              <a:rPr lang="ko-KR" altLang="en-US" sz="3200" b="1"/>
              <a:t>리뷰 작성</a:t>
            </a:r>
            <a:endParaRPr lang="en-US" altLang="ko-KR" sz="3200" b="1"/>
          </a:p>
        </p:txBody>
      </p:sp>
    </p:spTree>
    <p:extLst>
      <p:ext uri="{BB962C8B-B14F-4D97-AF65-F5344CB8AC3E}">
        <p14:creationId xmlns:p14="http://schemas.microsoft.com/office/powerpoint/2010/main" val="95092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22941-3BBB-3672-E34A-968427332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9" b="6111"/>
          <a:stretch/>
        </p:blipFill>
        <p:spPr>
          <a:xfrm>
            <a:off x="2261937" y="2959100"/>
            <a:ext cx="3248526" cy="6146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03BEE6-7261-C774-A99D-7E21EA7F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9" b="6111"/>
          <a:stretch/>
        </p:blipFill>
        <p:spPr>
          <a:xfrm>
            <a:off x="5843337" y="2959100"/>
            <a:ext cx="3248526" cy="614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418A3-05F6-F9F3-5598-E29283B28F45}"/>
              </a:ext>
            </a:extLst>
          </p:cNvPr>
          <p:cNvSpPr txBox="1"/>
          <p:nvPr/>
        </p:nvSpPr>
        <p:spPr>
          <a:xfrm>
            <a:off x="9307763" y="5080218"/>
            <a:ext cx="4686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25" indent="-342925">
              <a:buAutoNum type="arabicPeriod"/>
            </a:pPr>
            <a:r>
              <a:rPr lang="ko-KR" altLang="en-US" sz="2400" b="1"/>
              <a:t>번개</a:t>
            </a:r>
            <a:endParaRPr lang="en-US" altLang="ko-KR" sz="2400" b="1"/>
          </a:p>
          <a:p>
            <a:r>
              <a:rPr lang="en-US" altLang="ko-KR" sz="2400" b="1"/>
              <a:t>   1) </a:t>
            </a:r>
            <a:r>
              <a:rPr lang="ko-KR" altLang="en-US" sz="2400" b="1"/>
              <a:t>전체 번개</a:t>
            </a:r>
            <a:endParaRPr lang="en-US" altLang="ko-KR" sz="2400" b="1"/>
          </a:p>
          <a:p>
            <a:r>
              <a:rPr lang="en-US" altLang="ko-KR" sz="2400" b="1"/>
              <a:t>	- </a:t>
            </a:r>
            <a:r>
              <a:rPr lang="ko-KR" altLang="en-US" sz="2400" b="1"/>
              <a:t>지난 번개 비활성화</a:t>
            </a:r>
            <a:endParaRPr lang="en-US" altLang="ko-KR" sz="2400" b="1"/>
          </a:p>
          <a:p>
            <a:r>
              <a:rPr lang="en-US" altLang="ko-KR" sz="2400" b="1"/>
              <a:t>   2) </a:t>
            </a:r>
            <a:r>
              <a:rPr lang="ko-KR" altLang="en-US" sz="2400" b="1"/>
              <a:t>필터링 적용</a:t>
            </a:r>
            <a:endParaRPr lang="en-US" altLang="ko-KR" sz="2400" b="1"/>
          </a:p>
          <a:p>
            <a:r>
              <a:rPr lang="en-US" altLang="ko-KR" sz="2400" b="1"/>
              <a:t>	- </a:t>
            </a:r>
            <a:r>
              <a:rPr lang="ko-KR" altLang="en-US" sz="2400" b="1"/>
              <a:t>연령대</a:t>
            </a:r>
            <a:endParaRPr lang="en-US" altLang="ko-KR" sz="2400" b="1"/>
          </a:p>
          <a:p>
            <a:r>
              <a:rPr lang="en-US" altLang="ko-KR" sz="2400" b="1"/>
              <a:t>	- </a:t>
            </a:r>
            <a:r>
              <a:rPr lang="ko-KR" altLang="en-US" sz="2400" b="1"/>
              <a:t>모집 인원</a:t>
            </a:r>
            <a:endParaRPr lang="en-US" altLang="ko-KR" sz="2400" b="1"/>
          </a:p>
          <a:p>
            <a:r>
              <a:rPr lang="en-US" altLang="ko-KR" sz="2400" b="1"/>
              <a:t>	</a:t>
            </a:r>
            <a:r>
              <a:rPr lang="ko-KR" altLang="en-US" sz="2400" b="1"/>
              <a:t>에 따라 참석 가능</a:t>
            </a:r>
            <a:r>
              <a:rPr lang="en-US" altLang="ko-KR" sz="2400" b="1"/>
              <a:t>/</a:t>
            </a:r>
            <a:r>
              <a:rPr lang="ko-KR" altLang="en-US" sz="2400" b="1"/>
              <a:t>불가능</a:t>
            </a:r>
            <a:endParaRPr lang="en-US" altLang="ko-KR" sz="2400" b="1"/>
          </a:p>
        </p:txBody>
      </p:sp>
    </p:spTree>
    <p:extLst>
      <p:ext uri="{BB962C8B-B14F-4D97-AF65-F5344CB8AC3E}">
        <p14:creationId xmlns:p14="http://schemas.microsoft.com/office/powerpoint/2010/main" val="202689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286</TotalTime>
  <Words>254</Words>
  <Application>Microsoft Office PowerPoint</Application>
  <PresentationFormat>사용자 지정</PresentationFormat>
  <Paragraphs>72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이승현</dc:creator>
  <cp:lastModifiedBy>이승현</cp:lastModifiedBy>
  <cp:revision>5</cp:revision>
  <dcterms:created xsi:type="dcterms:W3CDTF">2023-11-29T04:29:43Z</dcterms:created>
  <dcterms:modified xsi:type="dcterms:W3CDTF">2023-12-03T23:41:53Z</dcterms:modified>
</cp:coreProperties>
</file>